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16C2E-9236-4FFA-8AE2-B57995540330}" v="6" dt="2021-09-15T16:45:2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56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8235-1BB9-412F-BA17-C6F762F02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A6283-67E8-4982-974D-9699CDE8F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B7DF-A95A-42BC-A2BE-D27F036B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E229-59B9-475E-B25D-1CDB0AC1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403F3-4D7B-4235-970D-7CB8FCF1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89DC-56FB-4579-B2C6-E9AA75F9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9831-ED92-42E5-A437-42F7E375E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9705-89FE-40B5-99FA-C438424C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59EE-F9C5-4506-8B4F-F8D003E2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D5AE-E766-4F30-95DF-EA71E8F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9242B-04B2-4707-B11C-A31C47D32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93D53-3F15-4BEC-82A2-1271747BA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293F-0213-4FA2-8AF7-862A3EBA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7E67A-29B5-4291-8C99-BAF425C3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D283A-31F8-426F-8229-ACE59584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A724-61E1-4632-AF23-FD1B27C1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29AB-1E1C-4898-A6B5-EEE9784B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C105-1409-4C63-8989-018F0167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4EF65-48E8-4C94-98D5-9F66D1C0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600-AAEF-4927-8E07-13DA0495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2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E7CC-EC79-4E2E-95BE-161C1B5A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44CD-30EB-46A5-A856-555E76A9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35ED-53C9-46C4-AD84-C4A01FEE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7CD7-3832-4A24-B234-E7A9AEEE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FB0C-62A6-4B6C-9553-88CB910E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0D29-55C5-4912-95E0-6B321C75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AFA7-B0DD-49DE-88EF-D11611C5A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D05D-4C81-4768-AC59-41F3F1E6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8A3D6-EE6B-4B7F-BA08-B2FD65FC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D35CA-10D1-49D3-ADA7-BDBF12E6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834F7-FD8C-4273-9086-F2EEBAC0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1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3370-0818-402A-A6DD-BF126629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BEC69-F0FB-4C06-9C4A-A5F30AEAD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FE8B8-533B-47C3-B832-A7F452F4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368C4-B282-4A7E-B315-132899FCB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C1D04-178C-4284-BF37-3F3133952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B566F-730D-412F-88DF-014164C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A3E42-618B-4532-BB4B-C7199743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86F32-0BFE-43AD-BE48-75FB5E94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0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48A3-0A2A-4C10-98D4-BE0DB0C4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F4C90-9B69-4782-874B-D5E0F276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6089-1157-49DB-868A-2F99FDE1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ACA56-EBBE-4AED-973E-3A12BD6D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917F5-A705-4D65-B01D-8985EA73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2A42E-6360-41AA-8253-0D4C759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8935C-9BB1-4585-88DD-028ACA0A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1C5E-44F9-47FB-B4BE-87B3136D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9068-1AC2-445D-A5EB-BC96A4FA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06C56-971D-4E1A-9131-E5F95FF96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C9BF8-55F0-4BD7-835C-9AE8425A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42F41-A2A7-45A9-9BC6-603AC8F0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2612-8ECD-4ABB-ACDF-CF277688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DD35-1AF8-4B09-BE0C-26C094A4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0F6CF-0972-4A5E-B05E-C2814A79A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1FFC-050B-4B4A-BC67-5BC46A6E6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2BCBE-1AF6-4947-9607-5DF2E53F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E99EC-1629-4C64-95A7-9076789D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0BEDF-5EF0-4CE2-B9B8-3B32640F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81062-0A87-4A0A-94C9-48B19E8D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A516-734B-4B77-AE8B-2C53E0C1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7254-13ED-4FA7-94D2-137BE50B3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731F-1289-496D-82E8-4D0A9F9C926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270D3-A7E6-4804-8C69-A4275142A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0F207-5FA7-43A1-ACDC-2077DE614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DDD54-4A52-4F81-A503-C62D49FDFE56}"/>
              </a:ext>
            </a:extLst>
          </p:cNvPr>
          <p:cNvSpPr/>
          <p:nvPr/>
        </p:nvSpPr>
        <p:spPr>
          <a:xfrm>
            <a:off x="132250" y="1341263"/>
            <a:ext cx="11967949" cy="4445876"/>
          </a:xfrm>
          <a:prstGeom prst="rect">
            <a:avLst/>
          </a:prstGeom>
          <a:solidFill>
            <a:schemeClr val="bg1"/>
          </a:solidFill>
          <a:ln w="1174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3.5</a:t>
            </a:r>
          </a:p>
        </p:txBody>
      </p:sp>
      <p:sp>
        <p:nvSpPr>
          <p:cNvPr id="6" name="AutoShape 2" descr="doctor free icon">
            <a:extLst>
              <a:ext uri="{FF2B5EF4-FFF2-40B4-BE49-F238E27FC236}">
                <a16:creationId xmlns:a16="http://schemas.microsoft.com/office/drawing/2014/main" id="{674CA06A-4870-4428-99B9-5CFCB889C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2959"/>
            <a:ext cx="1718441" cy="17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A686D0-6B72-4FED-B922-CD5D9C80478C}"/>
              </a:ext>
            </a:extLst>
          </p:cNvPr>
          <p:cNvSpPr/>
          <p:nvPr/>
        </p:nvSpPr>
        <p:spPr>
          <a:xfrm>
            <a:off x="3946914" y="1341263"/>
            <a:ext cx="4189182" cy="4445876"/>
          </a:xfrm>
          <a:prstGeom prst="rect">
            <a:avLst/>
          </a:prstGeom>
          <a:solidFill>
            <a:schemeClr val="bg1"/>
          </a:solidFill>
          <a:ln w="1143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7363A-0968-4947-ABD6-F98F76509E8E}"/>
              </a:ext>
            </a:extLst>
          </p:cNvPr>
          <p:cNvSpPr txBox="1"/>
          <p:nvPr/>
        </p:nvSpPr>
        <p:spPr>
          <a:xfrm>
            <a:off x="377949" y="1425610"/>
            <a:ext cx="3231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outcome comparison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93D998-D3A2-4338-88E7-FC2C5E299FF0}"/>
              </a:ext>
            </a:extLst>
          </p:cNvPr>
          <p:cNvSpPr txBox="1"/>
          <p:nvPr/>
        </p:nvSpPr>
        <p:spPr>
          <a:xfrm>
            <a:off x="2396837" y="150505"/>
            <a:ext cx="739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Question/Statement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49005-7B69-40B0-9207-EB77CC330132}"/>
              </a:ext>
            </a:extLst>
          </p:cNvPr>
          <p:cNvSpPr txBox="1"/>
          <p:nvPr/>
        </p:nvSpPr>
        <p:spPr>
          <a:xfrm>
            <a:off x="377948" y="6027904"/>
            <a:ext cx="302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46D46F-E1C3-4229-8B5D-63D574F029A2}"/>
              </a:ext>
            </a:extLst>
          </p:cNvPr>
          <p:cNvSpPr txBox="1"/>
          <p:nvPr/>
        </p:nvSpPr>
        <p:spPr>
          <a:xfrm>
            <a:off x="8752533" y="1462849"/>
            <a:ext cx="3231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outcome comparison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FFCF1-287C-4EFF-A764-358ED4B4B902}"/>
              </a:ext>
            </a:extLst>
          </p:cNvPr>
          <p:cNvSpPr txBox="1"/>
          <p:nvPr/>
        </p:nvSpPr>
        <p:spPr>
          <a:xfrm>
            <a:off x="4400690" y="1462849"/>
            <a:ext cx="3231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outcome comparison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65FB89-BAEC-4531-8290-9B9ED151BAC5}"/>
              </a:ext>
            </a:extLst>
          </p:cNvPr>
          <p:cNvSpPr txBox="1"/>
          <p:nvPr/>
        </p:nvSpPr>
        <p:spPr>
          <a:xfrm>
            <a:off x="469241" y="4832226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of outcomes (unit)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E0DB64-5E74-47A7-BAD8-EB8326013CD0}"/>
              </a:ext>
            </a:extLst>
          </p:cNvPr>
          <p:cNvSpPr txBox="1"/>
          <p:nvPr/>
        </p:nvSpPr>
        <p:spPr>
          <a:xfrm>
            <a:off x="8945694" y="4849162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of outcomes (unit)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275010-D475-4B49-A996-9A1E46EFE4A7}"/>
              </a:ext>
            </a:extLst>
          </p:cNvPr>
          <p:cNvSpPr txBox="1"/>
          <p:nvPr/>
        </p:nvSpPr>
        <p:spPr>
          <a:xfrm>
            <a:off x="4712167" y="4868064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of outcomes (unit)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DDBC5A-C8DF-422E-984E-DC858D0CCA13}"/>
              </a:ext>
            </a:extLst>
          </p:cNvPr>
          <p:cNvSpPr txBox="1"/>
          <p:nvPr/>
        </p:nvSpPr>
        <p:spPr>
          <a:xfrm>
            <a:off x="141556" y="2821134"/>
            <a:ext cx="3587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Visual display of outcome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9DDCD8-CA0D-4082-BF29-33C798402E78}"/>
              </a:ext>
            </a:extLst>
          </p:cNvPr>
          <p:cNvSpPr txBox="1"/>
          <p:nvPr/>
        </p:nvSpPr>
        <p:spPr>
          <a:xfrm>
            <a:off x="8472520" y="2847820"/>
            <a:ext cx="3587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Visual display of outcome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847498-F86B-48B5-BE6E-1C078ED47866}"/>
              </a:ext>
            </a:extLst>
          </p:cNvPr>
          <p:cNvSpPr txBox="1"/>
          <p:nvPr/>
        </p:nvSpPr>
        <p:spPr>
          <a:xfrm>
            <a:off x="8163667" y="6002813"/>
            <a:ext cx="36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@ASHE_Journal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1A358-0813-489D-A1A6-0923CAAC3FD1}"/>
              </a:ext>
            </a:extLst>
          </p:cNvPr>
          <p:cNvSpPr txBox="1"/>
          <p:nvPr/>
        </p:nvSpPr>
        <p:spPr>
          <a:xfrm>
            <a:off x="4223062" y="2847820"/>
            <a:ext cx="3587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Visual display of outcome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0F2A7-7587-4D4A-A215-D7A201ED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0" y="100701"/>
            <a:ext cx="1818603" cy="112017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976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DDD54-4A52-4F81-A503-C62D49FDFE56}"/>
              </a:ext>
            </a:extLst>
          </p:cNvPr>
          <p:cNvSpPr/>
          <p:nvPr/>
        </p:nvSpPr>
        <p:spPr>
          <a:xfrm>
            <a:off x="132250" y="1341263"/>
            <a:ext cx="11967949" cy="4445876"/>
          </a:xfrm>
          <a:prstGeom prst="rect">
            <a:avLst/>
          </a:prstGeom>
          <a:solidFill>
            <a:schemeClr val="bg1"/>
          </a:solidFill>
          <a:ln w="1174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3.5</a:t>
            </a:r>
          </a:p>
        </p:txBody>
      </p:sp>
      <p:sp>
        <p:nvSpPr>
          <p:cNvPr id="6" name="AutoShape 2" descr="doctor free icon">
            <a:extLst>
              <a:ext uri="{FF2B5EF4-FFF2-40B4-BE49-F238E27FC236}">
                <a16:creationId xmlns:a16="http://schemas.microsoft.com/office/drawing/2014/main" id="{674CA06A-4870-4428-99B9-5CFCB889C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2959"/>
            <a:ext cx="1718441" cy="17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93D998-D3A2-4338-88E7-FC2C5E299FF0}"/>
              </a:ext>
            </a:extLst>
          </p:cNvPr>
          <p:cNvSpPr txBox="1"/>
          <p:nvPr/>
        </p:nvSpPr>
        <p:spPr>
          <a:xfrm>
            <a:off x="2396837" y="150505"/>
            <a:ext cx="739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Question/Statement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49005-7B69-40B0-9207-EB77CC330132}"/>
              </a:ext>
            </a:extLst>
          </p:cNvPr>
          <p:cNvSpPr txBox="1"/>
          <p:nvPr/>
        </p:nvSpPr>
        <p:spPr>
          <a:xfrm>
            <a:off x="377948" y="6027904"/>
            <a:ext cx="302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847498-F86B-48B5-BE6E-1C078ED47866}"/>
              </a:ext>
            </a:extLst>
          </p:cNvPr>
          <p:cNvSpPr txBox="1"/>
          <p:nvPr/>
        </p:nvSpPr>
        <p:spPr>
          <a:xfrm>
            <a:off x="8163667" y="6002813"/>
            <a:ext cx="36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@ASHE_Journal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AFFAA-EFA4-44A1-9F7D-4E536E5D7F54}"/>
              </a:ext>
            </a:extLst>
          </p:cNvPr>
          <p:cNvSpPr txBox="1"/>
          <p:nvPr/>
        </p:nvSpPr>
        <p:spPr>
          <a:xfrm>
            <a:off x="377948" y="1605280"/>
            <a:ext cx="2751332" cy="12293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AEBA97-35EF-40A7-A040-E730054BC14A}"/>
              </a:ext>
            </a:extLst>
          </p:cNvPr>
          <p:cNvSpPr txBox="1"/>
          <p:nvPr/>
        </p:nvSpPr>
        <p:spPr>
          <a:xfrm>
            <a:off x="377948" y="2937635"/>
            <a:ext cx="2751332" cy="12293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CCB7D-361F-4FC8-9B40-E0A2347D813F}"/>
              </a:ext>
            </a:extLst>
          </p:cNvPr>
          <p:cNvSpPr txBox="1"/>
          <p:nvPr/>
        </p:nvSpPr>
        <p:spPr>
          <a:xfrm>
            <a:off x="377948" y="4287377"/>
            <a:ext cx="2751332" cy="12293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8B5B3-FDD1-413C-A0BF-93971738950C}"/>
              </a:ext>
            </a:extLst>
          </p:cNvPr>
          <p:cNvSpPr txBox="1"/>
          <p:nvPr/>
        </p:nvSpPr>
        <p:spPr>
          <a:xfrm>
            <a:off x="9062722" y="4375559"/>
            <a:ext cx="2751332" cy="12293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F7549-C6C1-4DD4-AFC4-0B731B89038B}"/>
              </a:ext>
            </a:extLst>
          </p:cNvPr>
          <p:cNvSpPr txBox="1"/>
          <p:nvPr/>
        </p:nvSpPr>
        <p:spPr>
          <a:xfrm>
            <a:off x="9062722" y="2963979"/>
            <a:ext cx="2751332" cy="12293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FC8411-2458-49E6-BCE8-74E103E5A4AC}"/>
              </a:ext>
            </a:extLst>
          </p:cNvPr>
          <p:cNvSpPr txBox="1"/>
          <p:nvPr/>
        </p:nvSpPr>
        <p:spPr>
          <a:xfrm>
            <a:off x="9062722" y="1596487"/>
            <a:ext cx="2751332" cy="12293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205BEB-174E-4208-9509-CA128C5C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0" y="100701"/>
            <a:ext cx="1818603" cy="112017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157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DDD54-4A52-4F81-A503-C62D49FDFE56}"/>
              </a:ext>
            </a:extLst>
          </p:cNvPr>
          <p:cNvSpPr/>
          <p:nvPr/>
        </p:nvSpPr>
        <p:spPr>
          <a:xfrm>
            <a:off x="132250" y="1341263"/>
            <a:ext cx="11967949" cy="4445876"/>
          </a:xfrm>
          <a:prstGeom prst="rect">
            <a:avLst/>
          </a:prstGeom>
          <a:solidFill>
            <a:schemeClr val="bg1"/>
          </a:solidFill>
          <a:ln w="1174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3.5</a:t>
            </a:r>
          </a:p>
        </p:txBody>
      </p:sp>
      <p:sp>
        <p:nvSpPr>
          <p:cNvPr id="6" name="AutoShape 2" descr="doctor free icon">
            <a:extLst>
              <a:ext uri="{FF2B5EF4-FFF2-40B4-BE49-F238E27FC236}">
                <a16:creationId xmlns:a16="http://schemas.microsoft.com/office/drawing/2014/main" id="{674CA06A-4870-4428-99B9-5CFCB889C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2959"/>
            <a:ext cx="1718441" cy="17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93D998-D3A2-4338-88E7-FC2C5E299FF0}"/>
              </a:ext>
            </a:extLst>
          </p:cNvPr>
          <p:cNvSpPr txBox="1"/>
          <p:nvPr/>
        </p:nvSpPr>
        <p:spPr>
          <a:xfrm>
            <a:off x="2396837" y="150505"/>
            <a:ext cx="739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Question/Statement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49005-7B69-40B0-9207-EB77CC330132}"/>
              </a:ext>
            </a:extLst>
          </p:cNvPr>
          <p:cNvSpPr txBox="1"/>
          <p:nvPr/>
        </p:nvSpPr>
        <p:spPr>
          <a:xfrm>
            <a:off x="377948" y="6027904"/>
            <a:ext cx="302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847498-F86B-48B5-BE6E-1C078ED47866}"/>
              </a:ext>
            </a:extLst>
          </p:cNvPr>
          <p:cNvSpPr txBox="1"/>
          <p:nvPr/>
        </p:nvSpPr>
        <p:spPr>
          <a:xfrm>
            <a:off x="8163667" y="6002813"/>
            <a:ext cx="36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@ASHE_Journal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16D8A-54A9-47E9-9F76-07E6770DF29D}"/>
              </a:ext>
            </a:extLst>
          </p:cNvPr>
          <p:cNvSpPr txBox="1"/>
          <p:nvPr/>
        </p:nvSpPr>
        <p:spPr>
          <a:xfrm>
            <a:off x="132250" y="1407231"/>
            <a:ext cx="4094310" cy="4348337"/>
          </a:xfrm>
          <a:prstGeom prst="rect">
            <a:avLst/>
          </a:prstGeom>
          <a:noFill/>
          <a:ln w="698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15499-9F91-43F6-91E0-940F55B826A8}"/>
              </a:ext>
            </a:extLst>
          </p:cNvPr>
          <p:cNvSpPr txBox="1"/>
          <p:nvPr/>
        </p:nvSpPr>
        <p:spPr>
          <a:xfrm>
            <a:off x="4226560" y="1407231"/>
            <a:ext cx="7833190" cy="2021769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6B28A-8E74-494C-A095-5119F5A8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0" y="100701"/>
            <a:ext cx="1818603" cy="112017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0560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6766</TotalTime>
  <Words>69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Kota Sahara</dc:creator>
  <cp:lastModifiedBy>MacMurray, Lindsay</cp:lastModifiedBy>
  <cp:revision>23</cp:revision>
  <dcterms:created xsi:type="dcterms:W3CDTF">2019-09-04T17:40:20Z</dcterms:created>
  <dcterms:modified xsi:type="dcterms:W3CDTF">2021-09-15T16:46:09Z</dcterms:modified>
</cp:coreProperties>
</file>