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E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D90474-36D8-405E-8615-98565B587E8C}" v="2" dt="2022-07-25T16:01:51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56"/>
  </p:normalViewPr>
  <p:slideViewPr>
    <p:cSldViewPr snapToGrid="0">
      <p:cViewPr varScale="1">
        <p:scale>
          <a:sx n="63" d="100"/>
          <a:sy n="63" d="100"/>
        </p:scale>
        <p:origin x="7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Murray, Lindsay" userId="05a03eda-614f-4c24-b893-5a30544eb1b4" providerId="ADAL" clId="{27D90474-36D8-405E-8615-98565B587E8C}"/>
    <pc:docChg chg="custSel modSld">
      <pc:chgData name="MacMurray, Lindsay" userId="05a03eda-614f-4c24-b893-5a30544eb1b4" providerId="ADAL" clId="{27D90474-36D8-405E-8615-98565B587E8C}" dt="2022-07-25T16:01:51.460" v="3"/>
      <pc:docMkLst>
        <pc:docMk/>
      </pc:docMkLst>
      <pc:sldChg chg="addSp delSp modSp mod">
        <pc:chgData name="MacMurray, Lindsay" userId="05a03eda-614f-4c24-b893-5a30544eb1b4" providerId="ADAL" clId="{27D90474-36D8-405E-8615-98565B587E8C}" dt="2022-07-25T16:01:47.423" v="1"/>
        <pc:sldMkLst>
          <pc:docMk/>
          <pc:sldMk cId="3051576088" sldId="257"/>
        </pc:sldMkLst>
        <pc:picChg chg="del">
          <ac:chgData name="MacMurray, Lindsay" userId="05a03eda-614f-4c24-b893-5a30544eb1b4" providerId="ADAL" clId="{27D90474-36D8-405E-8615-98565B587E8C}" dt="2022-07-25T16:01:46.141" v="0" actId="478"/>
          <ac:picMkLst>
            <pc:docMk/>
            <pc:sldMk cId="3051576088" sldId="257"/>
            <ac:picMk id="14" creationId="{79DAA51A-2B06-4854-B0CA-84E93B365935}"/>
          </ac:picMkLst>
        </pc:picChg>
        <pc:picChg chg="add mod">
          <ac:chgData name="MacMurray, Lindsay" userId="05a03eda-614f-4c24-b893-5a30544eb1b4" providerId="ADAL" clId="{27D90474-36D8-405E-8615-98565B587E8C}" dt="2022-07-25T16:01:47.423" v="1"/>
          <ac:picMkLst>
            <pc:docMk/>
            <pc:sldMk cId="3051576088" sldId="257"/>
            <ac:picMk id="15" creationId="{10E86EC0-3D8D-DA46-0861-4CBB59AB8BDB}"/>
          </ac:picMkLst>
        </pc:picChg>
      </pc:sldChg>
      <pc:sldChg chg="addSp delSp modSp mod">
        <pc:chgData name="MacMurray, Lindsay" userId="05a03eda-614f-4c24-b893-5a30544eb1b4" providerId="ADAL" clId="{27D90474-36D8-405E-8615-98565B587E8C}" dt="2022-07-25T16:01:51.460" v="3"/>
        <pc:sldMkLst>
          <pc:docMk/>
          <pc:sldMk cId="3105600312" sldId="258"/>
        </pc:sldMkLst>
        <pc:picChg chg="del">
          <ac:chgData name="MacMurray, Lindsay" userId="05a03eda-614f-4c24-b893-5a30544eb1b4" providerId="ADAL" clId="{27D90474-36D8-405E-8615-98565B587E8C}" dt="2022-07-25T16:01:50.593" v="2" actId="478"/>
          <ac:picMkLst>
            <pc:docMk/>
            <pc:sldMk cId="3105600312" sldId="258"/>
            <ac:picMk id="10" creationId="{0A59F600-02F6-4083-84CE-A4DD2F15FEF4}"/>
          </ac:picMkLst>
        </pc:picChg>
        <pc:picChg chg="add mod">
          <ac:chgData name="MacMurray, Lindsay" userId="05a03eda-614f-4c24-b893-5a30544eb1b4" providerId="ADAL" clId="{27D90474-36D8-405E-8615-98565B587E8C}" dt="2022-07-25T16:01:51.460" v="3"/>
          <ac:picMkLst>
            <pc:docMk/>
            <pc:sldMk cId="3105600312" sldId="258"/>
            <ac:picMk id="11" creationId="{2B3A6B5C-1A9B-A00F-A004-34F7DC4C74E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D8235-1BB9-412F-BA17-C6F762F02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BA6283-67E8-4982-974D-9699CDE8FD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3B7DF-A95A-42BC-A2BE-D27F036BE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2E229-59B9-475E-B25D-1CDB0AC1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403F3-4D7B-4235-970D-7CB8FCF1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6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389DC-56FB-4579-B2C6-E9AA75F9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F9831-ED92-42E5-A437-42F7E375E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59705-89FE-40B5-99FA-C438424C9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B59EE-F9C5-4506-8B4F-F8D003E2F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FD5AE-E766-4F30-95DF-EA71E8FB9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4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79242B-04B2-4707-B11C-A31C47D32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93D53-3F15-4BEC-82A2-1271747BA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E293F-0213-4FA2-8AF7-862A3EBA6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7E67A-29B5-4291-8C99-BAF425C3F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D283A-31F8-426F-8229-ACE59584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1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A724-61E1-4632-AF23-FD1B27C12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429AB-1E1C-4898-A6B5-EEE9784B3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FC105-1409-4C63-8989-018F0167A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4EF65-48E8-4C94-98D5-9F66D1C0A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F2600-AAEF-4927-8E07-13DA04959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2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9E7CC-EC79-4E2E-95BE-161C1B5A3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944CD-30EB-46A5-A856-555E76A90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535ED-53C9-46C4-AD84-C4A01FEE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47CD7-3832-4A24-B234-E7A9AEEE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9FB0C-62A6-4B6C-9553-88CB910E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A0D29-55C5-4912-95E0-6B321C75E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0AFA7-B0DD-49DE-88EF-D11611C5A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8D05D-4C81-4768-AC59-41F3F1E69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8A3D6-EE6B-4B7F-BA08-B2FD65FC4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D35CA-10D1-49D3-ADA7-BDBF12E6A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834F7-FD8C-4273-9086-F2EEBAC0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1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3370-0818-402A-A6DD-BF126629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BEC69-F0FB-4C06-9C4A-A5F30AEAD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FE8B8-533B-47C3-B832-A7F452F4F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6368C4-B282-4A7E-B315-132899FCB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0C1D04-178C-4284-BF37-3F3133952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BB566F-730D-412F-88DF-014164C13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3A3E42-618B-4532-BB4B-C71997430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986F32-0BFE-43AD-BE48-75FB5E946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60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448A3-0A2A-4C10-98D4-BE0DB0C44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4F4C90-9B69-4782-874B-D5E0F276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26089-1157-49DB-868A-2F99FDE1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ACA56-EBBE-4AED-973E-3A12BD6D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11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B917F5-A705-4D65-B01D-8985EA73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C2A42E-6360-41AA-8253-0D4C759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8935C-9BB1-4585-88DD-028ACA0A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7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A1C5E-44F9-47FB-B4BE-87B3136D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69068-1AC2-445D-A5EB-BC96A4FA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06C56-971D-4E1A-9131-E5F95FF96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C9BF8-55F0-4BD7-835C-9AE8425AC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42F41-A2A7-45A9-9BC6-603AC8F0A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BB2612-8ECD-4ABB-ACDF-CF2776883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1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ADD35-1AF8-4B09-BE0C-26C094A46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B0F6CF-0972-4A5E-B05E-C2814A79A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21FFC-050B-4B4A-BC67-5BC46A6E6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2BCBE-1AF6-4947-9607-5DF2E53F5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E99EC-1629-4C64-95A7-9076789D9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0BEDF-5EF0-4CE2-B9B8-3B32640FF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1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B81062-0A87-4A0A-94C9-48B19E8D3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E1A516-734B-4B77-AE8B-2C53E0C15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07254-13ED-4FA7-94D2-137BE50B32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6731F-1289-496D-82E8-4D0A9F9C9260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270D3-A7E6-4804-8C69-A4275142AC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0F207-5FA7-43A1-ACDC-2077DE614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5F130-F9F2-43BA-97B6-27DD96F8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3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FDDD54-4A52-4F81-A503-C62D49FDFE56}"/>
              </a:ext>
            </a:extLst>
          </p:cNvPr>
          <p:cNvSpPr/>
          <p:nvPr/>
        </p:nvSpPr>
        <p:spPr>
          <a:xfrm>
            <a:off x="132250" y="1341263"/>
            <a:ext cx="11967949" cy="4445876"/>
          </a:xfrm>
          <a:prstGeom prst="rect">
            <a:avLst/>
          </a:prstGeom>
          <a:solidFill>
            <a:schemeClr val="bg1"/>
          </a:solidFill>
          <a:ln w="1174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3.5</a:t>
            </a:r>
          </a:p>
        </p:txBody>
      </p:sp>
      <p:sp>
        <p:nvSpPr>
          <p:cNvPr id="6" name="AutoShape 2" descr="doctor free icon">
            <a:extLst>
              <a:ext uri="{FF2B5EF4-FFF2-40B4-BE49-F238E27FC236}">
                <a16:creationId xmlns:a16="http://schemas.microsoft.com/office/drawing/2014/main" id="{674CA06A-4870-4428-99B9-5CFCB889C2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1862959"/>
            <a:ext cx="1718441" cy="171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0A686D0-6B72-4FED-B922-CD5D9C80478C}"/>
              </a:ext>
            </a:extLst>
          </p:cNvPr>
          <p:cNvSpPr/>
          <p:nvPr/>
        </p:nvSpPr>
        <p:spPr>
          <a:xfrm>
            <a:off x="3946914" y="1341263"/>
            <a:ext cx="4189182" cy="4445876"/>
          </a:xfrm>
          <a:prstGeom prst="rect">
            <a:avLst/>
          </a:prstGeom>
          <a:solidFill>
            <a:schemeClr val="bg1"/>
          </a:solidFill>
          <a:ln w="1143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37363A-0968-4947-ABD6-F98F76509E8E}"/>
              </a:ext>
            </a:extLst>
          </p:cNvPr>
          <p:cNvSpPr txBox="1"/>
          <p:nvPr/>
        </p:nvSpPr>
        <p:spPr>
          <a:xfrm>
            <a:off x="377949" y="1425610"/>
            <a:ext cx="3231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State outcome comparison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93D998-D3A2-4338-88E7-FC2C5E299FF0}"/>
              </a:ext>
            </a:extLst>
          </p:cNvPr>
          <p:cNvSpPr txBox="1"/>
          <p:nvPr/>
        </p:nvSpPr>
        <p:spPr>
          <a:xfrm>
            <a:off x="2396837" y="150505"/>
            <a:ext cx="7398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Question/Statement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349005-7B69-40B0-9207-EB77CC330132}"/>
              </a:ext>
            </a:extLst>
          </p:cNvPr>
          <p:cNvSpPr txBox="1"/>
          <p:nvPr/>
        </p:nvSpPr>
        <p:spPr>
          <a:xfrm>
            <a:off x="377948" y="6027904"/>
            <a:ext cx="3028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346D46F-E1C3-4229-8B5D-63D574F029A2}"/>
              </a:ext>
            </a:extLst>
          </p:cNvPr>
          <p:cNvSpPr txBox="1"/>
          <p:nvPr/>
        </p:nvSpPr>
        <p:spPr>
          <a:xfrm>
            <a:off x="8752533" y="1462849"/>
            <a:ext cx="3231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State outcome comparison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1AFFCF1-287C-4EFF-A764-358ED4B4B902}"/>
              </a:ext>
            </a:extLst>
          </p:cNvPr>
          <p:cNvSpPr txBox="1"/>
          <p:nvPr/>
        </p:nvSpPr>
        <p:spPr>
          <a:xfrm>
            <a:off x="4400690" y="1462849"/>
            <a:ext cx="3231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State outcome comparison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665FB89-BAEC-4531-8290-9B9ED151BAC5}"/>
              </a:ext>
            </a:extLst>
          </p:cNvPr>
          <p:cNvSpPr txBox="1"/>
          <p:nvPr/>
        </p:nvSpPr>
        <p:spPr>
          <a:xfrm>
            <a:off x="469241" y="4832226"/>
            <a:ext cx="2845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of outcomes (unit)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4E0DB64-5E74-47A7-BAD8-EB8326013CD0}"/>
              </a:ext>
            </a:extLst>
          </p:cNvPr>
          <p:cNvSpPr txBox="1"/>
          <p:nvPr/>
        </p:nvSpPr>
        <p:spPr>
          <a:xfrm>
            <a:off x="8945694" y="4849162"/>
            <a:ext cx="2845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of outcomes (unit)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D275010-D475-4B49-A996-9A1E46EFE4A7}"/>
              </a:ext>
            </a:extLst>
          </p:cNvPr>
          <p:cNvSpPr txBox="1"/>
          <p:nvPr/>
        </p:nvSpPr>
        <p:spPr>
          <a:xfrm>
            <a:off x="4712167" y="4868064"/>
            <a:ext cx="2845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of outcomes (unit)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4DDBC5A-C8DF-422E-984E-DC858D0CCA13}"/>
              </a:ext>
            </a:extLst>
          </p:cNvPr>
          <p:cNvSpPr txBox="1"/>
          <p:nvPr/>
        </p:nvSpPr>
        <p:spPr>
          <a:xfrm>
            <a:off x="141556" y="2821134"/>
            <a:ext cx="35872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Visual display of outcome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E9DDCD8-CA0D-4082-BF29-33C798402E78}"/>
              </a:ext>
            </a:extLst>
          </p:cNvPr>
          <p:cNvSpPr txBox="1"/>
          <p:nvPr/>
        </p:nvSpPr>
        <p:spPr>
          <a:xfrm>
            <a:off x="8472520" y="2847820"/>
            <a:ext cx="35872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Visual display of outcome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B847498-F86B-48B5-BE6E-1C078ED47866}"/>
              </a:ext>
            </a:extLst>
          </p:cNvPr>
          <p:cNvSpPr txBox="1"/>
          <p:nvPr/>
        </p:nvSpPr>
        <p:spPr>
          <a:xfrm>
            <a:off x="8163667" y="6002813"/>
            <a:ext cx="3612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@ICHEJournal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61A358-0813-489D-A1A6-0923CAAC3FD1}"/>
              </a:ext>
            </a:extLst>
          </p:cNvPr>
          <p:cNvSpPr txBox="1"/>
          <p:nvPr/>
        </p:nvSpPr>
        <p:spPr>
          <a:xfrm>
            <a:off x="4223062" y="2847820"/>
            <a:ext cx="35872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Visual display of outcome</a:t>
            </a:r>
          </a:p>
        </p:txBody>
      </p:sp>
      <p:pic>
        <p:nvPicPr>
          <p:cNvPr id="3" name="Picture 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BB5B7064-6779-AB95-948A-C568C5258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204926"/>
            <a:ext cx="2097441" cy="707886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597680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FDDD54-4A52-4F81-A503-C62D49FDFE56}"/>
              </a:ext>
            </a:extLst>
          </p:cNvPr>
          <p:cNvSpPr/>
          <p:nvPr/>
        </p:nvSpPr>
        <p:spPr>
          <a:xfrm>
            <a:off x="132250" y="1341263"/>
            <a:ext cx="11967949" cy="4445876"/>
          </a:xfrm>
          <a:prstGeom prst="rect">
            <a:avLst/>
          </a:prstGeom>
          <a:solidFill>
            <a:schemeClr val="bg1"/>
          </a:solidFill>
          <a:ln w="1174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3.5</a:t>
            </a:r>
          </a:p>
        </p:txBody>
      </p:sp>
      <p:sp>
        <p:nvSpPr>
          <p:cNvPr id="6" name="AutoShape 2" descr="doctor free icon">
            <a:extLst>
              <a:ext uri="{FF2B5EF4-FFF2-40B4-BE49-F238E27FC236}">
                <a16:creationId xmlns:a16="http://schemas.microsoft.com/office/drawing/2014/main" id="{674CA06A-4870-4428-99B9-5CFCB889C2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1862959"/>
            <a:ext cx="1718441" cy="171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93D998-D3A2-4338-88E7-FC2C5E299FF0}"/>
              </a:ext>
            </a:extLst>
          </p:cNvPr>
          <p:cNvSpPr txBox="1"/>
          <p:nvPr/>
        </p:nvSpPr>
        <p:spPr>
          <a:xfrm>
            <a:off x="2396837" y="150505"/>
            <a:ext cx="7398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Question/Statement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349005-7B69-40B0-9207-EB77CC330132}"/>
              </a:ext>
            </a:extLst>
          </p:cNvPr>
          <p:cNvSpPr txBox="1"/>
          <p:nvPr/>
        </p:nvSpPr>
        <p:spPr>
          <a:xfrm>
            <a:off x="377948" y="6027904"/>
            <a:ext cx="3028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Citation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B847498-F86B-48B5-BE6E-1C078ED47866}"/>
              </a:ext>
            </a:extLst>
          </p:cNvPr>
          <p:cNvSpPr txBox="1"/>
          <p:nvPr/>
        </p:nvSpPr>
        <p:spPr>
          <a:xfrm>
            <a:off x="8163667" y="6002813"/>
            <a:ext cx="3612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@ICHEJournal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0AFFAA-EFA4-44A1-9F7D-4E536E5D7F54}"/>
              </a:ext>
            </a:extLst>
          </p:cNvPr>
          <p:cNvSpPr txBox="1"/>
          <p:nvPr/>
        </p:nvSpPr>
        <p:spPr>
          <a:xfrm>
            <a:off x="377948" y="1605280"/>
            <a:ext cx="2751332" cy="12293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AEBA97-35EF-40A7-A040-E730054BC14A}"/>
              </a:ext>
            </a:extLst>
          </p:cNvPr>
          <p:cNvSpPr txBox="1"/>
          <p:nvPr/>
        </p:nvSpPr>
        <p:spPr>
          <a:xfrm>
            <a:off x="377948" y="2937635"/>
            <a:ext cx="2751332" cy="12293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91CCB7D-361F-4FC8-9B40-E0A2347D813F}"/>
              </a:ext>
            </a:extLst>
          </p:cNvPr>
          <p:cNvSpPr txBox="1"/>
          <p:nvPr/>
        </p:nvSpPr>
        <p:spPr>
          <a:xfrm>
            <a:off x="377948" y="4287377"/>
            <a:ext cx="2751332" cy="12293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B8B5B3-FDD1-413C-A0BF-93971738950C}"/>
              </a:ext>
            </a:extLst>
          </p:cNvPr>
          <p:cNvSpPr txBox="1"/>
          <p:nvPr/>
        </p:nvSpPr>
        <p:spPr>
          <a:xfrm>
            <a:off x="9062722" y="4375559"/>
            <a:ext cx="2751332" cy="12293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1F7549-C6C1-4DD4-AFC4-0B731B89038B}"/>
              </a:ext>
            </a:extLst>
          </p:cNvPr>
          <p:cNvSpPr txBox="1"/>
          <p:nvPr/>
        </p:nvSpPr>
        <p:spPr>
          <a:xfrm>
            <a:off x="9062722" y="2963979"/>
            <a:ext cx="2751332" cy="12293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FC8411-2458-49E6-BCE8-74E103E5A4AC}"/>
              </a:ext>
            </a:extLst>
          </p:cNvPr>
          <p:cNvSpPr txBox="1"/>
          <p:nvPr/>
        </p:nvSpPr>
        <p:spPr>
          <a:xfrm>
            <a:off x="9062722" y="1596487"/>
            <a:ext cx="2751332" cy="12293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1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10E86EC0-3D8D-DA46-0861-4CBB59AB8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204926"/>
            <a:ext cx="2097441" cy="707886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05157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FDDD54-4A52-4F81-A503-C62D49FDFE56}"/>
              </a:ext>
            </a:extLst>
          </p:cNvPr>
          <p:cNvSpPr/>
          <p:nvPr/>
        </p:nvSpPr>
        <p:spPr>
          <a:xfrm>
            <a:off x="132250" y="1341263"/>
            <a:ext cx="11967949" cy="4445876"/>
          </a:xfrm>
          <a:prstGeom prst="rect">
            <a:avLst/>
          </a:prstGeom>
          <a:solidFill>
            <a:schemeClr val="bg1"/>
          </a:solidFill>
          <a:ln w="1174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3.5</a:t>
            </a:r>
          </a:p>
        </p:txBody>
      </p:sp>
      <p:sp>
        <p:nvSpPr>
          <p:cNvPr id="6" name="AutoShape 2" descr="doctor free icon">
            <a:extLst>
              <a:ext uri="{FF2B5EF4-FFF2-40B4-BE49-F238E27FC236}">
                <a16:creationId xmlns:a16="http://schemas.microsoft.com/office/drawing/2014/main" id="{674CA06A-4870-4428-99B9-5CFCB889C2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1862959"/>
            <a:ext cx="1718441" cy="171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93D998-D3A2-4338-88E7-FC2C5E299FF0}"/>
              </a:ext>
            </a:extLst>
          </p:cNvPr>
          <p:cNvSpPr txBox="1"/>
          <p:nvPr/>
        </p:nvSpPr>
        <p:spPr>
          <a:xfrm>
            <a:off x="2396837" y="150505"/>
            <a:ext cx="7398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Question/Statement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349005-7B69-40B0-9207-EB77CC330132}"/>
              </a:ext>
            </a:extLst>
          </p:cNvPr>
          <p:cNvSpPr txBox="1"/>
          <p:nvPr/>
        </p:nvSpPr>
        <p:spPr>
          <a:xfrm>
            <a:off x="377948" y="6027904"/>
            <a:ext cx="3028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Citation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B847498-F86B-48B5-BE6E-1C078ED47866}"/>
              </a:ext>
            </a:extLst>
          </p:cNvPr>
          <p:cNvSpPr txBox="1"/>
          <p:nvPr/>
        </p:nvSpPr>
        <p:spPr>
          <a:xfrm>
            <a:off x="8163667" y="6002813"/>
            <a:ext cx="3612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@ICHEJournal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116D8A-54A9-47E9-9F76-07E6770DF29D}"/>
              </a:ext>
            </a:extLst>
          </p:cNvPr>
          <p:cNvSpPr txBox="1"/>
          <p:nvPr/>
        </p:nvSpPr>
        <p:spPr>
          <a:xfrm>
            <a:off x="132250" y="1407231"/>
            <a:ext cx="4094310" cy="4348337"/>
          </a:xfrm>
          <a:prstGeom prst="rect">
            <a:avLst/>
          </a:prstGeom>
          <a:noFill/>
          <a:ln w="698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15499-9F91-43F6-91E0-940F55B826A8}"/>
              </a:ext>
            </a:extLst>
          </p:cNvPr>
          <p:cNvSpPr txBox="1"/>
          <p:nvPr/>
        </p:nvSpPr>
        <p:spPr>
          <a:xfrm>
            <a:off x="4226560" y="1407231"/>
            <a:ext cx="7833190" cy="2021769"/>
          </a:xfrm>
          <a:prstGeom prst="rect">
            <a:avLst/>
          </a:prstGeom>
          <a:noFill/>
          <a:ln w="635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2B3A6B5C-1A9B-A00F-A004-34F7DC4C7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204926"/>
            <a:ext cx="2097441" cy="707886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105600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6768</TotalTime>
  <Words>63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Kota Sahara</dc:creator>
  <cp:lastModifiedBy>MacMurray, Lindsay</cp:lastModifiedBy>
  <cp:revision>23</cp:revision>
  <dcterms:created xsi:type="dcterms:W3CDTF">2019-09-04T17:40:20Z</dcterms:created>
  <dcterms:modified xsi:type="dcterms:W3CDTF">2022-07-25T16:01:53Z</dcterms:modified>
</cp:coreProperties>
</file>