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26" r:id="rId3"/>
    <p:sldId id="310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ED7"/>
    <a:srgbClr val="00ACA9"/>
    <a:srgbClr val="6BC2B9"/>
    <a:srgbClr val="8884BF"/>
    <a:srgbClr val="F4A100"/>
    <a:srgbClr val="80BA27"/>
    <a:srgbClr val="B970AC"/>
    <a:srgbClr val="ED689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4"/>
    <p:restoredTop sz="83358"/>
  </p:normalViewPr>
  <p:slideViewPr>
    <p:cSldViewPr snapToGrid="0" snapToObjects="1">
      <p:cViewPr varScale="1">
        <p:scale>
          <a:sx n="96" d="100"/>
          <a:sy n="96" d="100"/>
        </p:scale>
        <p:origin x="12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41A67-C59C-4D29-A159-C1612C4855F8}" type="datetimeFigureOut">
              <a:rPr lang="es-MX" smtClean="0"/>
              <a:t>16/03/20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C53F-6ACE-4CC9-9BAC-3CD335F5D0D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6706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01F91A-1A9E-864C-AAF6-154A0E30B9A4}" type="datetimeFigureOut">
              <a:rPr lang="es-MX" smtClean="0"/>
              <a:t>16/03/20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7F4B45-DB9D-2C43-87BD-085B7E1E48D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14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F4B45-DB9D-2C43-87BD-085B7E1E48D9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01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3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97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8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5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1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09F99-A8C2-F14A-8A98-B2E0931B73C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6E315-96F4-5649-993F-A49CF4339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rsona, interior, sentado, mesa&#10;&#10;Descripción generada automáticamente">
            <a:extLst>
              <a:ext uri="{FF2B5EF4-FFF2-40B4-BE49-F238E27FC236}">
                <a16:creationId xmlns:a16="http://schemas.microsoft.com/office/drawing/2014/main" id="{5C394A75-ED8D-F743-86A8-6BE98F8D0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545" y="2795174"/>
            <a:ext cx="6160881" cy="4071177"/>
          </a:xfrm>
          <a:prstGeom prst="rect">
            <a:avLst/>
          </a:prstGeom>
        </p:spPr>
      </p:pic>
      <p:pic>
        <p:nvPicPr>
          <p:cNvPr id="10" name="Picture 9" descr="bur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219">
            <a:off x="1333232" y="992001"/>
            <a:ext cx="2633256" cy="2014634"/>
          </a:xfrm>
          <a:prstGeom prst="rect">
            <a:avLst/>
          </a:prstGeom>
        </p:spPr>
      </p:pic>
      <p:pic>
        <p:nvPicPr>
          <p:cNvPr id="11" name="Picture 10" descr="bur-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546" flipH="1">
            <a:off x="5851062" y="1836739"/>
            <a:ext cx="3095764" cy="2164613"/>
          </a:xfrm>
          <a:prstGeom prst="rect">
            <a:avLst/>
          </a:prstGeom>
        </p:spPr>
      </p:pic>
      <p:pic>
        <p:nvPicPr>
          <p:cNvPr id="12" name="Picture 11" descr="bur-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294">
            <a:off x="689902" y="2790199"/>
            <a:ext cx="2948537" cy="1984040"/>
          </a:xfrm>
          <a:prstGeom prst="rect">
            <a:avLst/>
          </a:prstGeom>
        </p:spPr>
      </p:pic>
      <p:pic>
        <p:nvPicPr>
          <p:cNvPr id="16" name="Picture 15" descr="bur-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579" y="711777"/>
            <a:ext cx="2699802" cy="1751263"/>
          </a:xfrm>
          <a:prstGeom prst="rect">
            <a:avLst/>
          </a:prstGeom>
        </p:spPr>
      </p:pic>
      <p:pic>
        <p:nvPicPr>
          <p:cNvPr id="18" name="Picture 17" descr="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551">
            <a:off x="307969" y="4589435"/>
            <a:ext cx="3300923" cy="1861754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699" flipH="1">
            <a:off x="5758698" y="3908852"/>
            <a:ext cx="3010146" cy="20429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709530" y="1243241"/>
            <a:ext cx="1689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 who</a:t>
            </a:r>
          </a:p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play </a:t>
            </a:r>
          </a:p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2400" b="1" dirty="0">
              <a:solidFill>
                <a:srgbClr val="169E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4268" y="1120075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2400" b="1" baseline="0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 about </a:t>
            </a:r>
          </a:p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endParaRPr lang="es-MX" sz="2400" b="1" baseline="0" dirty="0">
              <a:solidFill>
                <a:srgbClr val="169E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409957">
            <a:off x="6368533" y="2329480"/>
            <a:ext cx="2220480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MX" sz="2400" b="1" baseline="0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hink about </a:t>
            </a:r>
          </a:p>
          <a:p>
            <a:pPr algn="ctr">
              <a:lnSpc>
                <a:spcPct val="80000"/>
              </a:lnSpc>
            </a:pPr>
            <a:r>
              <a:rPr lang="es-MX" sz="2400" b="1" baseline="0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</a:t>
            </a:r>
          </a:p>
          <a:p>
            <a:pPr algn="ctr">
              <a:lnSpc>
                <a:spcPct val="8000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games</a:t>
            </a:r>
            <a:endParaRPr lang="es-MX" sz="2400" b="1" baseline="0" dirty="0">
              <a:solidFill>
                <a:srgbClr val="169E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437481">
            <a:off x="6768934" y="4401481"/>
            <a:ext cx="1617751" cy="1054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8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we</a:t>
            </a:r>
          </a:p>
          <a:p>
            <a:pPr algn="ctr">
              <a:lnSpc>
                <a:spcPts val="248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and</a:t>
            </a:r>
          </a:p>
          <a:p>
            <a:pPr algn="ctr">
              <a:lnSpc>
                <a:spcPts val="248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like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4826" y="4970248"/>
            <a:ext cx="121058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</a:p>
          <a:p>
            <a:pPr algn="ctr">
              <a:lnSpc>
                <a:spcPct val="90000"/>
              </a:lnSpc>
            </a:pPr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</a:t>
            </a:r>
          </a:p>
          <a:p>
            <a:pPr algn="ctr">
              <a:lnSpc>
                <a:spcPct val="90000"/>
              </a:lnSpc>
            </a:pPr>
            <a:r>
              <a:rPr lang="es-MX" sz="2400" b="1" baseline="0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</a:p>
        </p:txBody>
      </p:sp>
      <p:sp>
        <p:nvSpPr>
          <p:cNvPr id="27" name="TextBox 26"/>
          <p:cNvSpPr txBox="1"/>
          <p:nvPr/>
        </p:nvSpPr>
        <p:spPr>
          <a:xfrm rot="21217015">
            <a:off x="1237576" y="3007879"/>
            <a:ext cx="1721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</a:t>
            </a:r>
          </a:p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to </a:t>
            </a:r>
          </a:p>
          <a:p>
            <a:pPr algn="ctr"/>
            <a:r>
              <a:rPr lang="es-MX" sz="2400" b="1" dirty="0">
                <a:solidFill>
                  <a:srgbClr val="169E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535" y="59340"/>
            <a:ext cx="606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8884BF"/>
                </a:solidFill>
              </a:rPr>
              <a:t>We are learning to…</a:t>
            </a:r>
          </a:p>
        </p:txBody>
      </p:sp>
    </p:spTree>
    <p:extLst>
      <p:ext uri="{BB962C8B-B14F-4D97-AF65-F5344CB8AC3E}">
        <p14:creationId xmlns:p14="http://schemas.microsoft.com/office/powerpoint/2010/main" val="47731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67273F-D9EB-46FB-855F-9D5BDCE32902}"/>
              </a:ext>
            </a:extLst>
          </p:cNvPr>
          <p:cNvSpPr/>
          <p:nvPr/>
        </p:nvSpPr>
        <p:spPr>
          <a:xfrm>
            <a:off x="2286000" y="318662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300" dirty="0"/>
          </a:p>
        </p:txBody>
      </p:sp>
      <p:grpSp>
        <p:nvGrpSpPr>
          <p:cNvPr id="4" name="Agrupar 1">
            <a:extLst>
              <a:ext uri="{FF2B5EF4-FFF2-40B4-BE49-F238E27FC236}">
                <a16:creationId xmlns:a16="http://schemas.microsoft.com/office/drawing/2014/main" id="{EDA679BD-19F0-46A3-B948-53B8E88FA041}"/>
              </a:ext>
            </a:extLst>
          </p:cNvPr>
          <p:cNvGrpSpPr/>
          <p:nvPr/>
        </p:nvGrpSpPr>
        <p:grpSpPr>
          <a:xfrm>
            <a:off x="150537" y="65318"/>
            <a:ext cx="3675131" cy="2358744"/>
            <a:chOff x="194731" y="1259685"/>
            <a:chExt cx="3365297" cy="1962912"/>
          </a:xfrm>
        </p:grpSpPr>
        <p:pic>
          <p:nvPicPr>
            <p:cNvPr id="5" name="Imagen 13" descr="circle-01.png">
              <a:extLst>
                <a:ext uri="{FF2B5EF4-FFF2-40B4-BE49-F238E27FC236}">
                  <a16:creationId xmlns:a16="http://schemas.microsoft.com/office/drawing/2014/main" id="{B1432167-C540-4011-AC4F-01555B676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31" y="1259685"/>
              <a:ext cx="3365297" cy="1962912"/>
            </a:xfrm>
            <a:prstGeom prst="rect">
              <a:avLst/>
            </a:prstGeom>
          </p:spPr>
        </p:pic>
        <p:sp>
          <p:nvSpPr>
            <p:cNvPr id="6" name="Rectángulo 4">
              <a:extLst>
                <a:ext uri="{FF2B5EF4-FFF2-40B4-BE49-F238E27FC236}">
                  <a16:creationId xmlns:a16="http://schemas.microsoft.com/office/drawing/2014/main" id="{EBD7276A-E8C1-47BF-9A5E-16AAA6113C3D}"/>
                </a:ext>
              </a:extLst>
            </p:cNvPr>
            <p:cNvSpPr/>
            <p:nvPr/>
          </p:nvSpPr>
          <p:spPr>
            <a:xfrm>
              <a:off x="945959" y="1821046"/>
              <a:ext cx="2166988" cy="65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describe our </a:t>
              </a:r>
            </a:p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favourite sports </a:t>
              </a:r>
            </a:p>
          </p:txBody>
        </p:sp>
      </p:grpSp>
      <p:grpSp>
        <p:nvGrpSpPr>
          <p:cNvPr id="7" name="Agrupar 2">
            <a:extLst>
              <a:ext uri="{FF2B5EF4-FFF2-40B4-BE49-F238E27FC236}">
                <a16:creationId xmlns:a16="http://schemas.microsoft.com/office/drawing/2014/main" id="{BB911D5B-D2A5-4649-8F30-598798676C33}"/>
              </a:ext>
            </a:extLst>
          </p:cNvPr>
          <p:cNvGrpSpPr/>
          <p:nvPr/>
        </p:nvGrpSpPr>
        <p:grpSpPr>
          <a:xfrm>
            <a:off x="2838130" y="1640712"/>
            <a:ext cx="3690633" cy="2489520"/>
            <a:chOff x="3277992" y="1254298"/>
            <a:chExt cx="2752344" cy="1962912"/>
          </a:xfrm>
        </p:grpSpPr>
        <p:pic>
          <p:nvPicPr>
            <p:cNvPr id="8" name="Imagen 14" descr="circle-02.png">
              <a:extLst>
                <a:ext uri="{FF2B5EF4-FFF2-40B4-BE49-F238E27FC236}">
                  <a16:creationId xmlns:a16="http://schemas.microsoft.com/office/drawing/2014/main" id="{41445A6C-5272-4262-B79F-7F187B61D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992" y="1254298"/>
              <a:ext cx="2752344" cy="1962912"/>
            </a:xfrm>
            <a:prstGeom prst="rect">
              <a:avLst/>
            </a:prstGeom>
          </p:spPr>
        </p:pic>
        <p:sp>
          <p:nvSpPr>
            <p:cNvPr id="9" name="Rectángulo 5">
              <a:extLst>
                <a:ext uri="{FF2B5EF4-FFF2-40B4-BE49-F238E27FC236}">
                  <a16:creationId xmlns:a16="http://schemas.microsoft.com/office/drawing/2014/main" id="{EA9A1CE8-3B79-4DD3-B1D1-1D878FE50408}"/>
                </a:ext>
              </a:extLst>
            </p:cNvPr>
            <p:cNvSpPr/>
            <p:nvPr/>
          </p:nvSpPr>
          <p:spPr>
            <a:xfrm>
              <a:off x="3633378" y="1669078"/>
              <a:ext cx="2134142" cy="10434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900">
                <a:defRPr/>
              </a:pPr>
              <a:r>
                <a:rPr lang="es-MX" sz="4000" b="1" kern="0" dirty="0">
                  <a:solidFill>
                    <a:srgbClr val="FFFFFF"/>
                  </a:solidFill>
                </a:rPr>
                <a:t>We are </a:t>
              </a:r>
            </a:p>
            <a:p>
              <a:pPr algn="ctr" defTabSz="342900">
                <a:defRPr/>
              </a:pPr>
              <a:r>
                <a:rPr lang="es-MX" sz="4000" b="1" kern="0" dirty="0">
                  <a:solidFill>
                    <a:srgbClr val="FFFFFF"/>
                  </a:solidFill>
                </a:rPr>
                <a:t>learning to…</a:t>
              </a:r>
            </a:p>
          </p:txBody>
        </p:sp>
      </p:grpSp>
      <p:grpSp>
        <p:nvGrpSpPr>
          <p:cNvPr id="10" name="Agrupar 3">
            <a:extLst>
              <a:ext uri="{FF2B5EF4-FFF2-40B4-BE49-F238E27FC236}">
                <a16:creationId xmlns:a16="http://schemas.microsoft.com/office/drawing/2014/main" id="{A3808E20-3CD3-479D-9F85-CCFCEAA36E1B}"/>
              </a:ext>
            </a:extLst>
          </p:cNvPr>
          <p:cNvGrpSpPr/>
          <p:nvPr/>
        </p:nvGrpSpPr>
        <p:grpSpPr>
          <a:xfrm>
            <a:off x="5982529" y="65683"/>
            <a:ext cx="3116421" cy="2477095"/>
            <a:chOff x="6063135" y="1400603"/>
            <a:chExt cx="2752344" cy="1962912"/>
          </a:xfrm>
        </p:grpSpPr>
        <p:pic>
          <p:nvPicPr>
            <p:cNvPr id="11" name="Imagen 15" descr="circle-03.png">
              <a:extLst>
                <a:ext uri="{FF2B5EF4-FFF2-40B4-BE49-F238E27FC236}">
                  <a16:creationId xmlns:a16="http://schemas.microsoft.com/office/drawing/2014/main" id="{29D1ECBC-A9C2-4013-88BD-91C16639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135" y="1400603"/>
              <a:ext cx="2752344" cy="1962912"/>
            </a:xfrm>
            <a:prstGeom prst="rect">
              <a:avLst/>
            </a:prstGeom>
          </p:spPr>
        </p:pic>
        <p:sp>
          <p:nvSpPr>
            <p:cNvPr id="12" name="Rectángulo 6">
              <a:extLst>
                <a:ext uri="{FF2B5EF4-FFF2-40B4-BE49-F238E27FC236}">
                  <a16:creationId xmlns:a16="http://schemas.microsoft.com/office/drawing/2014/main" id="{44C2FF28-B81A-4B03-8883-3BEC555C82D3}"/>
                </a:ext>
              </a:extLst>
            </p:cNvPr>
            <p:cNvSpPr/>
            <p:nvPr/>
          </p:nvSpPr>
          <p:spPr>
            <a:xfrm>
              <a:off x="6399774" y="1886730"/>
              <a:ext cx="2050666" cy="89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describe our </a:t>
              </a:r>
            </a:p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other favourite actvities </a:t>
              </a:r>
            </a:p>
          </p:txBody>
        </p:sp>
      </p:grpSp>
      <p:grpSp>
        <p:nvGrpSpPr>
          <p:cNvPr id="13" name="Agrupar 23">
            <a:extLst>
              <a:ext uri="{FF2B5EF4-FFF2-40B4-BE49-F238E27FC236}">
                <a16:creationId xmlns:a16="http://schemas.microsoft.com/office/drawing/2014/main" id="{6944907C-5621-4C97-9E4A-4F67FB71AE5B}"/>
              </a:ext>
            </a:extLst>
          </p:cNvPr>
          <p:cNvGrpSpPr/>
          <p:nvPr/>
        </p:nvGrpSpPr>
        <p:grpSpPr>
          <a:xfrm>
            <a:off x="-6116" y="3313259"/>
            <a:ext cx="3226604" cy="2527322"/>
            <a:chOff x="279597" y="2884607"/>
            <a:chExt cx="2878666" cy="1962912"/>
          </a:xfrm>
        </p:grpSpPr>
        <p:pic>
          <p:nvPicPr>
            <p:cNvPr id="14" name="Imagen 16" descr="circle-04.png">
              <a:extLst>
                <a:ext uri="{FF2B5EF4-FFF2-40B4-BE49-F238E27FC236}">
                  <a16:creationId xmlns:a16="http://schemas.microsoft.com/office/drawing/2014/main" id="{089C809B-A814-40FD-AB96-495F140B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7" y="2884607"/>
              <a:ext cx="2878666" cy="1962912"/>
            </a:xfrm>
            <a:prstGeom prst="rect">
              <a:avLst/>
            </a:prstGeom>
          </p:spPr>
        </p:pic>
        <p:sp>
          <p:nvSpPr>
            <p:cNvPr id="15" name="Rectángulo 7">
              <a:extLst>
                <a:ext uri="{FF2B5EF4-FFF2-40B4-BE49-F238E27FC236}">
                  <a16:creationId xmlns:a16="http://schemas.microsoft.com/office/drawing/2014/main" id="{995B2A22-9115-4F57-930E-40DF7D3AEF9A}"/>
                </a:ext>
              </a:extLst>
            </p:cNvPr>
            <p:cNvSpPr/>
            <p:nvPr/>
          </p:nvSpPr>
          <p:spPr>
            <a:xfrm>
              <a:off x="493011" y="3268261"/>
              <a:ext cx="2499228" cy="1367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80000"/>
                </a:lnSpc>
                <a:defRPr/>
              </a:pPr>
              <a:endParaRPr lang="es-MX" sz="2250" b="1" kern="0" dirty="0">
                <a:solidFill>
                  <a:srgbClr val="FFFFFF"/>
                </a:solidFill>
              </a:endParaRP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talk about </a:t>
              </a: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favourite sports </a:t>
              </a: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and other </a:t>
              </a:r>
            </a:p>
            <a:p>
              <a:pPr algn="ctr" defTabSz="342900">
                <a:lnSpc>
                  <a:spcPct val="80000"/>
                </a:lnSpc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activities</a:t>
              </a:r>
            </a:p>
            <a:p>
              <a:pPr algn="ctr" defTabSz="342900">
                <a:lnSpc>
                  <a:spcPct val="80000"/>
                </a:lnSpc>
                <a:defRPr/>
              </a:pPr>
              <a:endParaRPr lang="es-MX" sz="2250" b="1" kern="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Agrupar 24">
            <a:extLst>
              <a:ext uri="{FF2B5EF4-FFF2-40B4-BE49-F238E27FC236}">
                <a16:creationId xmlns:a16="http://schemas.microsoft.com/office/drawing/2014/main" id="{0877A877-059E-4F7D-B240-018BF5DF8B0E}"/>
              </a:ext>
            </a:extLst>
          </p:cNvPr>
          <p:cNvGrpSpPr/>
          <p:nvPr/>
        </p:nvGrpSpPr>
        <p:grpSpPr>
          <a:xfrm>
            <a:off x="2911544" y="4358211"/>
            <a:ext cx="3626328" cy="2545494"/>
            <a:chOff x="3045796" y="3196047"/>
            <a:chExt cx="2752344" cy="1630680"/>
          </a:xfrm>
        </p:grpSpPr>
        <p:pic>
          <p:nvPicPr>
            <p:cNvPr id="17" name="Imagen 17" descr="circle-05.png">
              <a:extLst>
                <a:ext uri="{FF2B5EF4-FFF2-40B4-BE49-F238E27FC236}">
                  <a16:creationId xmlns:a16="http://schemas.microsoft.com/office/drawing/2014/main" id="{C5D84593-779D-4257-951D-B6CC39E4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796" y="3196047"/>
              <a:ext cx="2752344" cy="1630680"/>
            </a:xfrm>
            <a:prstGeom prst="rect">
              <a:avLst/>
            </a:prstGeom>
          </p:spPr>
        </p:pic>
        <p:sp>
          <p:nvSpPr>
            <p:cNvPr id="18" name="Rectángulo 8">
              <a:extLst>
                <a:ext uri="{FF2B5EF4-FFF2-40B4-BE49-F238E27FC236}">
                  <a16:creationId xmlns:a16="http://schemas.microsoft.com/office/drawing/2014/main" id="{7ABB1A96-85A9-4CEA-A6EB-8C29CE1FB9BD}"/>
                </a:ext>
              </a:extLst>
            </p:cNvPr>
            <p:cNvSpPr/>
            <p:nvPr/>
          </p:nvSpPr>
          <p:spPr>
            <a:xfrm>
              <a:off x="3242096" y="3317992"/>
              <a:ext cx="2359745" cy="1168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defRPr/>
              </a:pPr>
              <a:endParaRPr lang="es-MX" sz="2250" b="1" kern="0" dirty="0">
                <a:solidFill>
                  <a:srgbClr val="FFFFFF"/>
                </a:solidFill>
              </a:endParaRPr>
            </a:p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think about</a:t>
              </a:r>
            </a:p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games in our lesson </a:t>
              </a:r>
            </a:p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we enjoyed or didn’t enjoy</a:t>
              </a:r>
            </a:p>
          </p:txBody>
        </p:sp>
      </p:grpSp>
      <p:grpSp>
        <p:nvGrpSpPr>
          <p:cNvPr id="19" name="Agrupar 25">
            <a:extLst>
              <a:ext uri="{FF2B5EF4-FFF2-40B4-BE49-F238E27FC236}">
                <a16:creationId xmlns:a16="http://schemas.microsoft.com/office/drawing/2014/main" id="{CF7820DE-BE61-43ED-B86D-6F3C61193BA3}"/>
              </a:ext>
            </a:extLst>
          </p:cNvPr>
          <p:cNvGrpSpPr/>
          <p:nvPr/>
        </p:nvGrpSpPr>
        <p:grpSpPr>
          <a:xfrm>
            <a:off x="6071046" y="3143644"/>
            <a:ext cx="3145310" cy="2477095"/>
            <a:chOff x="5776369" y="2758781"/>
            <a:chExt cx="2667593" cy="1962912"/>
          </a:xfrm>
        </p:grpSpPr>
        <p:pic>
          <p:nvPicPr>
            <p:cNvPr id="20" name="Imagen 18" descr="circle-01.png">
              <a:extLst>
                <a:ext uri="{FF2B5EF4-FFF2-40B4-BE49-F238E27FC236}">
                  <a16:creationId xmlns:a16="http://schemas.microsoft.com/office/drawing/2014/main" id="{2A09A2F1-E59F-4EF2-819A-51FAE889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9" y="2758781"/>
              <a:ext cx="2667593" cy="1962912"/>
            </a:xfrm>
            <a:prstGeom prst="rect">
              <a:avLst/>
            </a:prstGeom>
          </p:spPr>
        </p:pic>
        <p:sp>
          <p:nvSpPr>
            <p:cNvPr id="21" name="Rectángulo 9">
              <a:extLst>
                <a:ext uri="{FF2B5EF4-FFF2-40B4-BE49-F238E27FC236}">
                  <a16:creationId xmlns:a16="http://schemas.microsoft.com/office/drawing/2014/main" id="{7FCE7EA6-02AA-44DB-B84C-0FE59D02BACB}"/>
                </a:ext>
              </a:extLst>
            </p:cNvPr>
            <p:cNvSpPr/>
            <p:nvPr/>
          </p:nvSpPr>
          <p:spPr>
            <a:xfrm>
              <a:off x="6196606" y="3203817"/>
              <a:ext cx="2012614" cy="896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defRPr/>
              </a:pPr>
              <a:r>
                <a:rPr lang="es-MX" sz="2250" b="1" kern="0" dirty="0">
                  <a:solidFill>
                    <a:srgbClr val="FFFFFF"/>
                  </a:solidFill>
                </a:rPr>
                <a:t>use new sports and free-time activities 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49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7F3BD0-EA6C-104D-91D0-2ADE50EDA74C}"/>
              </a:ext>
            </a:extLst>
          </p:cNvPr>
          <p:cNvSpPr txBox="1"/>
          <p:nvPr/>
        </p:nvSpPr>
        <p:spPr>
          <a:xfrm>
            <a:off x="154556" y="153906"/>
            <a:ext cx="7494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rgbClr val="B970AC"/>
                </a:solidFill>
              </a:rPr>
              <a:t>We are learning to…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81847" y="1717517"/>
            <a:ext cx="2996099" cy="1791552"/>
            <a:chOff x="1321400" y="1660062"/>
            <a:chExt cx="2996099" cy="17915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400" y="1660062"/>
              <a:ext cx="2996099" cy="1791552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D9658D3-2B4C-324C-A84E-F039A9734207}"/>
                </a:ext>
              </a:extLst>
            </p:cNvPr>
            <p:cNvSpPr/>
            <p:nvPr/>
          </p:nvSpPr>
          <p:spPr>
            <a:xfrm>
              <a:off x="1530353" y="1813365"/>
              <a:ext cx="25781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169ED7"/>
                  </a:solidFill>
                </a:rPr>
                <a:t>write a new song verse for our sports club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81847" y="4246802"/>
            <a:ext cx="2996099" cy="1859121"/>
            <a:chOff x="4860032" y="1628800"/>
            <a:chExt cx="2996099" cy="18591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628800"/>
              <a:ext cx="2996099" cy="1791552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BDFF3BAE-2B12-8148-8BC5-D399139DED89}"/>
                </a:ext>
              </a:extLst>
            </p:cNvPr>
            <p:cNvSpPr/>
            <p:nvPr/>
          </p:nvSpPr>
          <p:spPr>
            <a:xfrm>
              <a:off x="5068985" y="1672039"/>
              <a:ext cx="257819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80BA27"/>
                  </a:solidFill>
                </a:rPr>
                <a:t>think about how we can use songs to help us learn English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91802" y="4243226"/>
            <a:ext cx="3057591" cy="1897659"/>
            <a:chOff x="1331640" y="4365104"/>
            <a:chExt cx="2996099" cy="18603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5104"/>
              <a:ext cx="2996099" cy="1791552"/>
            </a:xfrm>
            <a:prstGeom prst="rect">
              <a:avLst/>
            </a:prstGeom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397E965-8D28-FF4F-B827-502DC3D87469}"/>
                </a:ext>
              </a:extLst>
            </p:cNvPr>
            <p:cNvSpPr/>
            <p:nvPr/>
          </p:nvSpPr>
          <p:spPr>
            <a:xfrm>
              <a:off x="1495139" y="4445272"/>
              <a:ext cx="2554461" cy="1780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>
                  <a:solidFill>
                    <a:srgbClr val="7030A0"/>
                  </a:solidFill>
                </a:rPr>
                <a:t>share the lyrics with the other groups, then they sing it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32293" y="1667542"/>
            <a:ext cx="2996099" cy="1791552"/>
            <a:chOff x="4860031" y="4309145"/>
            <a:chExt cx="2996099" cy="179155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1" y="4309145"/>
              <a:ext cx="2996099" cy="1791552"/>
            </a:xfrm>
            <a:prstGeom prst="rect">
              <a:avLst/>
            </a:prstGeom>
          </p:spPr>
        </p:pic>
        <p:sp>
          <p:nvSpPr>
            <p:cNvPr id="13" name="Rectángulo 14">
              <a:extLst>
                <a:ext uri="{FF2B5EF4-FFF2-40B4-BE49-F238E27FC236}">
                  <a16:creationId xmlns:a16="http://schemas.microsoft.com/office/drawing/2014/main" id="{A397E965-8D28-FF4F-B827-502DC3D87469}"/>
                </a:ext>
              </a:extLst>
            </p:cNvPr>
            <p:cNvSpPr/>
            <p:nvPr/>
          </p:nvSpPr>
          <p:spPr>
            <a:xfrm>
              <a:off x="5122876" y="4485509"/>
              <a:ext cx="247040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2800" dirty="0">
                  <a:solidFill>
                    <a:schemeClr val="tx2">
                      <a:lumMod val="75000"/>
                    </a:schemeClr>
                  </a:solidFill>
                </a:rPr>
                <a:t>sing a fun song about a sports club in groups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88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120</Words>
  <Application>Microsoft Macintosh PowerPoint</Application>
  <PresentationFormat>On-screen Show (4:3)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tamf tamf</dc:creator>
  <cp:lastModifiedBy>Microsoft Office User</cp:lastModifiedBy>
  <cp:revision>94</cp:revision>
  <cp:lastPrinted>2019-06-25T21:19:24Z</cp:lastPrinted>
  <dcterms:created xsi:type="dcterms:W3CDTF">2019-03-21T01:11:41Z</dcterms:created>
  <dcterms:modified xsi:type="dcterms:W3CDTF">2020-03-16T14:25:10Z</dcterms:modified>
</cp:coreProperties>
</file>